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7" r:id="rId2"/>
    <p:sldId id="266" r:id="rId3"/>
    <p:sldId id="259" r:id="rId4"/>
    <p:sldId id="271" r:id="rId5"/>
    <p:sldId id="272" r:id="rId6"/>
    <p:sldId id="261" r:id="rId7"/>
    <p:sldId id="268" r:id="rId8"/>
    <p:sldId id="282" r:id="rId9"/>
    <p:sldId id="287" r:id="rId10"/>
    <p:sldId id="289" r:id="rId11"/>
    <p:sldId id="285" r:id="rId12"/>
    <p:sldId id="263" r:id="rId13"/>
    <p:sldId id="270" r:id="rId14"/>
    <p:sldId id="274" r:id="rId15"/>
    <p:sldId id="275" r:id="rId16"/>
    <p:sldId id="276" r:id="rId17"/>
    <p:sldId id="290" r:id="rId18"/>
    <p:sldId id="278" r:id="rId19"/>
    <p:sldId id="291" r:id="rId20"/>
    <p:sldId id="292" r:id="rId21"/>
    <p:sldId id="264" r:id="rId22"/>
    <p:sldId id="267" r:id="rId23"/>
    <p:sldId id="293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DFADA-F1FA-4B02-81F8-56CF59DBC919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C05E0-AF8D-4BDB-9582-1770933BA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91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C05E0-AF8D-4BDB-9582-1770933BAD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5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8F2B-1AFB-41BA-9154-8D3167F9F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07019-36DE-405A-9E42-73974ABA6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66996-D63B-4613-99D9-B18A856D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7F7F-D770-4396-BFBB-B5050A600097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28220-1825-449C-8859-24D4EB34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3EF55-2EC7-47E5-8E88-9634B77E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2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861E-03AC-4274-8BEF-E19BF857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5DC7D-EC5A-4FDD-A8FE-C1F233DDE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7BBD-0D31-450A-8924-390C7DA7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1226E-D0EE-4174-9CE1-6CE8F56865BE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270E1-555B-4EEF-AE6B-734EC083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C1923-3170-4DA7-B89C-D6C6BF8A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4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7EB5B9-77D9-4E5A-9915-BDB8224A18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10934-430E-4BF7-A784-7D261219F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56F96-8E60-4C96-9D7B-405E06AE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9182-64F9-4719-8608-BA1B9CCCB3E1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A4DCC-33A9-413F-BCE2-1E2AA3A5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40CCC-D566-402B-94F6-C34A5EF7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1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4ECF-6BB3-464F-832B-408DF06C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196BA-9D23-437B-A4EA-C53B640E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51BA7-3E16-4C07-9539-4955F5B6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1B3B-4517-4A12-B6D7-94159AC122B1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F4E47-4CF5-4915-873B-0611E7BE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94F8C-568E-44FB-B70C-5CDBBF71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5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0708-468E-4A32-A89A-51EF9125D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F7628-6BE9-4E73-91C9-18989350B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D00C9-3170-4F60-AEB9-03E72A11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64A77-0CD9-42C6-B471-FDC43E5F2D79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D1A7C-790C-4476-85F2-28E1A814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3BEDE-66A3-4B9A-AABB-DB86B4A7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4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8A17-8873-46EB-8AA3-EF738B8F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E706-80EB-41C0-8696-392815071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EF205-E1FB-4F86-B81F-D3EA36C05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1E3F5-8A92-4090-A129-6DF43185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D38F-D435-4967-B789-A7C128A67E15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7EDC9-7E61-4431-910B-41F046EAA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841F1-09B5-4D81-9D4B-6EEF996E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2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19CD4-BE50-48A9-B547-29DD737A8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F6092-3EDA-4C0C-A993-DD5C4F3BD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5A5E5-1C8F-4F05-AB8B-54E3E2BFE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5C0F2-D5F6-4603-ABD0-B40496912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F7511-20C5-42EA-8B17-0FDFB26B2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26553-BB98-4C1E-943B-7BE8311D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8A8A-B5D9-4088-BBE7-9B84C08365F5}" type="datetime1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2B54C-1D2F-4312-ADBF-4AF81530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232FB4-600F-4BA2-AA6D-B6D947BA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3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3725-B36F-4252-8391-DD8B5DD1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F0446-717F-4CA2-90C4-45B7B8F14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1027-46E0-4002-8D84-6D011B82CA82}" type="datetime1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9731E-4B8F-4AAF-8661-5BE00C25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B5244-3D23-49A7-BB0D-E479D179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4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0402D-A88A-4230-8561-225253DB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30409-6EFF-4ED5-BE86-0D4EA766922D}" type="datetime1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A13B40-2BA5-4629-A7E5-A8F92652D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04127-CBAB-49CB-9089-18BDE624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2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7532-4916-40F4-AFB6-0A35E807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A3768-4FD7-4256-93D4-3F3AAB22C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DA448-14BE-4D0F-B8F4-B70DE12FC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958B5-6EBE-4592-AA33-9BF87F16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C74E6-F1C5-4F7F-BED9-ABB478D36A62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CE3CD-CB60-4689-A45B-E979FFE40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B6FDF-CD49-4771-9E31-8C574580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6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16BB-6819-4484-AA94-33726A753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8C371-5E18-43F4-81E7-078804D2E7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11E5A-72AE-4B36-9E17-41709DEC1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F46E2-4A09-4D9D-AF75-BD1A39FE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30C3-0F03-4415-BD22-47E27AFF3DAD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7603-83BC-48E5-AF10-BE9981D3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3B2CC-B3DD-4B05-AD49-F34AD33C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377B3-EB48-49D5-9B2A-510D7B3A2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BA433-FC98-47B7-8BDB-28649E459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A2AC1-E8B3-4BEF-AD42-399D530CD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9F51-FF29-4A92-A255-352CAB8B042D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A62D4-0371-41B6-A9E2-736910961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893EF-BF97-4761-9066-39B43DA98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C134D-DA10-4212-BAC9-06C5839BE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t="43568" r="16823" b="38029"/>
          <a:stretch/>
        </p:blipFill>
        <p:spPr>
          <a:xfrm>
            <a:off x="6598835" y="5718222"/>
            <a:ext cx="4546243" cy="867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t="43568" r="16823" b="38029"/>
          <a:stretch/>
        </p:blipFill>
        <p:spPr>
          <a:xfrm rot="10800000">
            <a:off x="0" y="-1"/>
            <a:ext cx="4546243" cy="1262129"/>
          </a:xfrm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914400" y="1457740"/>
            <a:ext cx="10509160" cy="4891546"/>
          </a:xfrm>
        </p:spPr>
        <p:txBody>
          <a:bodyPr>
            <a:normAutofit fontScale="55000" lnSpcReduction="20000"/>
          </a:bodyPr>
          <a:lstStyle/>
          <a:p>
            <a:endParaRPr lang="en-US" sz="4000" dirty="0"/>
          </a:p>
          <a:p>
            <a:endParaRPr lang="en-US" sz="5400" dirty="0"/>
          </a:p>
          <a:p>
            <a:r>
              <a:rPr lang="en-US" sz="5400" dirty="0"/>
              <a:t>Final Year Project Report Presentation </a:t>
            </a:r>
          </a:p>
          <a:p>
            <a:r>
              <a:rPr lang="en-US" sz="2500" dirty="0"/>
              <a:t>On</a:t>
            </a:r>
          </a:p>
          <a:p>
            <a:r>
              <a:rPr lang="en-US" sz="3300" b="1" dirty="0">
                <a:solidFill>
                  <a:prstClr val="black"/>
                </a:solidFill>
                <a:latin typeface="Century Gothic" panose="020B0502020202020204"/>
                <a:ea typeface="+mj-ea"/>
                <a:cs typeface="+mj-cs"/>
              </a:rPr>
              <a:t>Revamping Web Application Of Driving License Department </a:t>
            </a:r>
            <a:br>
              <a:rPr lang="en-US" sz="3300" dirty="0">
                <a:solidFill>
                  <a:prstClr val="black"/>
                </a:solidFill>
                <a:latin typeface="Century Gothic" panose="020B0502020202020204"/>
                <a:ea typeface="+mj-ea"/>
                <a:cs typeface="+mj-cs"/>
              </a:rPr>
            </a:br>
            <a:endParaRPr lang="en-US" sz="3300" dirty="0"/>
          </a:p>
          <a:p>
            <a:endParaRPr lang="en-US" sz="4400" dirty="0"/>
          </a:p>
          <a:p>
            <a:endParaRPr lang="en-US" dirty="0"/>
          </a:p>
          <a:p>
            <a:pPr algn="l"/>
            <a:r>
              <a:rPr lang="en-US" i="1" u="sng" dirty="0"/>
              <a:t>Presented by</a:t>
            </a:r>
          </a:p>
          <a:p>
            <a:pPr algn="l"/>
            <a:r>
              <a:rPr lang="en-US" dirty="0"/>
              <a:t>Milan </a:t>
            </a:r>
            <a:r>
              <a:rPr lang="en-US" dirty="0" err="1"/>
              <a:t>Khimding</a:t>
            </a:r>
            <a:r>
              <a:rPr lang="en-US" dirty="0"/>
              <a:t>(8175/072)</a:t>
            </a:r>
          </a:p>
          <a:p>
            <a:pPr algn="l"/>
            <a:r>
              <a:rPr lang="en-US" dirty="0" err="1"/>
              <a:t>Nishesh</a:t>
            </a:r>
            <a:r>
              <a:rPr lang="en-US" dirty="0"/>
              <a:t>  </a:t>
            </a:r>
            <a:r>
              <a:rPr lang="en-US" dirty="0" err="1"/>
              <a:t>Panta</a:t>
            </a:r>
            <a:r>
              <a:rPr lang="en-US" dirty="0"/>
              <a:t>(8177/072)</a:t>
            </a:r>
          </a:p>
          <a:p>
            <a:pPr algn="l"/>
            <a:r>
              <a:rPr lang="en-US" dirty="0" err="1"/>
              <a:t>Sitam</a:t>
            </a:r>
            <a:r>
              <a:rPr lang="en-US" dirty="0"/>
              <a:t> Chhetri(8180/072)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B.Sc. CSIT VII SEMESTER( 2072)</a:t>
            </a:r>
          </a:p>
          <a:p>
            <a:r>
              <a:rPr lang="en-US" dirty="0"/>
              <a:t>&lt;&lt;2076-06-03&gt;&gt;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80" y="272569"/>
            <a:ext cx="3559721" cy="15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23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400E-20CB-48BE-8647-D1045F4F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817632"/>
          </a:xfrm>
        </p:spPr>
        <p:txBody>
          <a:bodyPr/>
          <a:lstStyle/>
          <a:p>
            <a:r>
              <a:rPr lang="en-US" dirty="0"/>
              <a:t>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C12B-D37E-42BC-86A7-71B269BF8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958"/>
            <a:ext cx="10515600" cy="5462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</a:t>
            </a:r>
            <a:r>
              <a:rPr lang="en-US" sz="2400" u="sng" dirty="0"/>
              <a:t>Admin Form Approval Activity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17377-8D0D-4FEE-9DB8-89985670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B0685-200E-4B06-9DFA-6D7CD7F963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83" y="1802296"/>
            <a:ext cx="7659756" cy="47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7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5EDE-78F7-4A11-9EE1-B556A709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85110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F7F40-8331-436C-886C-A4F06FC38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3" y="1073426"/>
            <a:ext cx="10850217" cy="5269672"/>
          </a:xfrm>
        </p:spPr>
        <p:txBody>
          <a:bodyPr/>
          <a:lstStyle/>
          <a:p>
            <a:r>
              <a:rPr lang="en-US" dirty="0"/>
              <a:t>Sequence diagram</a:t>
            </a:r>
          </a:p>
          <a:p>
            <a:pPr marL="0" indent="0">
              <a:buNone/>
            </a:pPr>
            <a:r>
              <a:rPr lang="en-US" dirty="0"/>
              <a:t>                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B1E33-FEFA-4436-A443-2A02C107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2C0B2-2C79-46F4-ADBE-E38B4FD0A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30" y="1550504"/>
            <a:ext cx="8865705" cy="51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7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020416"/>
          </a:xfrm>
        </p:spPr>
        <p:txBody>
          <a:bodyPr/>
          <a:lstStyle/>
          <a:p>
            <a:r>
              <a:rPr lang="en-US" dirty="0"/>
              <a:t>System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4785485"/>
          </a:xfrm>
        </p:spPr>
        <p:txBody>
          <a:bodyPr>
            <a:normAutofit/>
          </a:bodyPr>
          <a:lstStyle/>
          <a:p>
            <a:r>
              <a:rPr lang="en-US" dirty="0"/>
              <a:t>Tools used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Front-End : CSS, Bootstrap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Back-End: php, MySQL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82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E426-F8D0-47A9-9387-5386A44F1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0817"/>
            <a:ext cx="10515600" cy="6096000"/>
          </a:xfrm>
        </p:spPr>
        <p:txBody>
          <a:bodyPr/>
          <a:lstStyle/>
          <a:p>
            <a:r>
              <a:rPr lang="en-US" dirty="0"/>
              <a:t>Testing(Unit Testing)</a:t>
            </a:r>
          </a:p>
          <a:p>
            <a:pPr marL="0" indent="0">
              <a:buNone/>
            </a:pPr>
            <a:r>
              <a:rPr lang="en-US" dirty="0"/>
              <a:t>                                        </a:t>
            </a:r>
            <a:r>
              <a:rPr lang="en-US" u="sng" dirty="0"/>
              <a:t>Registration form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2F34-C865-4787-B2A3-C2977DC8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66F75-1E25-42A1-8EA2-5EA3801C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1457739"/>
            <a:ext cx="10774019" cy="540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74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4C4B4-D541-475E-AACC-B1F8420A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591"/>
            <a:ext cx="10515600" cy="5620371"/>
          </a:xfrm>
        </p:spPr>
        <p:txBody>
          <a:bodyPr/>
          <a:lstStyle/>
          <a:p>
            <a:r>
              <a:rPr lang="en-US" dirty="0"/>
              <a:t>Testing(Unit Testing)</a:t>
            </a:r>
          </a:p>
          <a:p>
            <a:pPr marL="0" indent="0">
              <a:buNone/>
            </a:pPr>
            <a:r>
              <a:rPr lang="en-US" dirty="0"/>
              <a:t>                           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2A0E4-7CB1-477F-9E15-2BEC8F5A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6599C-8CF8-4E24-A945-DF125E9E9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258957"/>
            <a:ext cx="10694504" cy="525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3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8B672-051E-4E71-8CB1-6BE03EE6C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4157"/>
            <a:ext cx="10515600" cy="5222806"/>
          </a:xfrm>
        </p:spPr>
        <p:txBody>
          <a:bodyPr/>
          <a:lstStyle/>
          <a:p>
            <a:r>
              <a:rPr lang="en-US" dirty="0"/>
              <a:t>Testing( Unit Testing)</a:t>
            </a:r>
          </a:p>
          <a:p>
            <a:pPr marL="0" indent="0">
              <a:buNone/>
            </a:pPr>
            <a:r>
              <a:rPr lang="en-US" dirty="0"/>
              <a:t>                                             </a:t>
            </a:r>
            <a:endParaRPr lang="en-US" u="sng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6827F-F256-4DEA-B6D9-088B0BC9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E8702-688F-45D8-AEB5-638AF9FB2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" y="1630017"/>
            <a:ext cx="10760765" cy="52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5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F73C-F701-46D0-8B60-2F92A4995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1391"/>
            <a:ext cx="10515600" cy="5751444"/>
          </a:xfrm>
        </p:spPr>
        <p:txBody>
          <a:bodyPr/>
          <a:lstStyle/>
          <a:p>
            <a:r>
              <a:rPr lang="en-US" dirty="0"/>
              <a:t>Testing(Unit Testing)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6EE29-D690-4C5C-860A-59AF4AEB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A64D4-CD19-4BC4-A0C5-8FFE2CAB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444487"/>
            <a:ext cx="10760766" cy="52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41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97566-912B-4C6C-8269-DD833C4B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565"/>
            <a:ext cx="10515600" cy="5726389"/>
          </a:xfrm>
        </p:spPr>
        <p:txBody>
          <a:bodyPr/>
          <a:lstStyle/>
          <a:p>
            <a:r>
              <a:rPr lang="en-US" dirty="0"/>
              <a:t>Testing (Unit Testing)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F7A63-5E0C-4DAC-8DBE-1B67AD31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D394C-294F-4334-AA45-D70DB3D67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" y="1113184"/>
            <a:ext cx="10800522" cy="56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49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E106-B501-44EB-869E-BBE056B5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383"/>
            <a:ext cx="10515600" cy="5368580"/>
          </a:xfrm>
        </p:spPr>
        <p:txBody>
          <a:bodyPr/>
          <a:lstStyle/>
          <a:p>
            <a:r>
              <a:rPr lang="en-US" dirty="0"/>
              <a:t>Testing (Integration Testing)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7616-1CA9-46F9-9AB9-BFC65669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8D1F8-8B26-44BF-A277-DFDDD5836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1391478"/>
            <a:ext cx="10893287" cy="532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5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6371A-D3A1-486C-9F06-FDBD135BF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087"/>
            <a:ext cx="10515600" cy="5646876"/>
          </a:xfrm>
        </p:spPr>
        <p:txBody>
          <a:bodyPr/>
          <a:lstStyle/>
          <a:p>
            <a:r>
              <a:rPr lang="en-US" dirty="0"/>
              <a:t>Testing(Integration Testing)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F4392-C49C-452A-9DAE-0175D039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BE96F-3B2F-4DEC-9AB9-A7DB994C8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1219199"/>
            <a:ext cx="10840278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52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12" y="207029"/>
            <a:ext cx="10515600" cy="1325563"/>
          </a:xfrm>
        </p:spPr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412" y="155516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About Project </a:t>
            </a:r>
          </a:p>
          <a:p>
            <a:r>
              <a:rPr lang="en-US" dirty="0"/>
              <a:t>System Analysis </a:t>
            </a:r>
          </a:p>
          <a:p>
            <a:r>
              <a:rPr lang="en-US" dirty="0"/>
              <a:t>System Design</a:t>
            </a:r>
          </a:p>
          <a:p>
            <a:r>
              <a:rPr lang="en-US" dirty="0"/>
              <a:t>System Implementation</a:t>
            </a:r>
          </a:p>
          <a:p>
            <a:r>
              <a:rPr lang="en-US" dirty="0"/>
              <a:t>Conclusions and Future Enhancement </a:t>
            </a:r>
          </a:p>
          <a:p>
            <a:r>
              <a:rPr lang="en-US" dirty="0"/>
              <a:t>Appendix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24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06C5C-D27A-4935-96E4-7B792D31F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477078"/>
            <a:ext cx="10575236" cy="6204640"/>
          </a:xfrm>
        </p:spPr>
        <p:txBody>
          <a:bodyPr/>
          <a:lstStyle/>
          <a:p>
            <a:r>
              <a:rPr lang="en-US" dirty="0"/>
              <a:t>Testing(Integration Testing)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FFCDE-77E3-44F0-87E2-AD488BA5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75A0E-9DA2-4C12-9FEC-610906CAA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9" y="248666"/>
            <a:ext cx="10442712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5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0" y="2"/>
            <a:ext cx="10515600" cy="1202922"/>
          </a:xfrm>
        </p:spPr>
        <p:txBody>
          <a:bodyPr/>
          <a:lstStyle/>
          <a:p>
            <a:r>
              <a:rPr lang="en-US" dirty="0"/>
              <a:t>                           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90" y="1202924"/>
            <a:ext cx="11087637" cy="5153426"/>
          </a:xfrm>
        </p:spPr>
        <p:txBody>
          <a:bodyPr>
            <a:noAutofit/>
          </a:bodyPr>
          <a:lstStyle/>
          <a:p>
            <a:r>
              <a:rPr lang="en-US" sz="2400" dirty="0"/>
              <a:t>Final Results/Outcomes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000" dirty="0"/>
              <a:t>The development of Web Application  of Driving License Department was completed Successfully.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The result as Outcome provides users to register and renew their license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i="1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6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2FCB-675A-4458-B8AA-DA3776E88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50153"/>
          </a:xfrm>
        </p:spPr>
        <p:txBody>
          <a:bodyPr/>
          <a:lstStyle/>
          <a:p>
            <a:r>
              <a:rPr lang="en-US" dirty="0"/>
              <a:t>                  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B2BD8-96F5-4AFD-9A96-4CDC9656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713"/>
            <a:ext cx="10515600" cy="4918006"/>
          </a:xfrm>
        </p:spPr>
        <p:txBody>
          <a:bodyPr/>
          <a:lstStyle/>
          <a:p>
            <a:r>
              <a:rPr lang="en-US" dirty="0"/>
              <a:t>Future Enhancement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Nepali language support for those who do not understand English.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Payment feature that will pay yearly taxes and payment for form registration and renewal 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SMS API service that will notify the user examination and  test dates.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C7CED-72E8-4B9A-A016-B6DEA761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1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1233-A34E-4C1C-B7D2-D4168997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40"/>
            <a:ext cx="10515600" cy="1073426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5A7D7F-988B-4AE5-9958-D23C66485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033670"/>
            <a:ext cx="10674627" cy="56878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10A6D-B2BC-4019-A990-3727C034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5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C8E3BB-15FC-4D8F-913F-CA29032EC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" y="136525"/>
            <a:ext cx="10747513" cy="61005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231B3-725B-4B5B-9F43-8591AAE1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0C482-C79D-49AA-8436-5828E2BA1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583"/>
            <a:ext cx="10515600" cy="56733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</a:t>
            </a:r>
            <a:r>
              <a:rPr lang="en-US" sz="3600" dirty="0"/>
              <a:t>Thank You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5A8AF-90DE-45E8-B036-04CC20DF5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5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81" y="178091"/>
            <a:ext cx="10515600" cy="590536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Project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81" y="1363104"/>
            <a:ext cx="10830059" cy="4922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INTRODUCTION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1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1E3C-34E6-45B1-9A25-D39A4D7EF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913"/>
            <a:ext cx="10515600" cy="5183050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Although this type of Web Application already exist it does not target digitally illiterate part of population.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Lack  of simple user interface.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E2AF8-3217-4422-9A6E-9396DF7A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7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2806-C931-42A6-9196-2774F8C51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5540859"/>
          </a:xfrm>
        </p:spPr>
        <p:txBody>
          <a:bodyPr/>
          <a:lstStyle/>
          <a:p>
            <a:r>
              <a:rPr lang="en-US" dirty="0"/>
              <a:t>Project Objectives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To build a Web Application specifically for the driving license department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To make UI user friendly and aesthetically pleasing.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To include renewal process in Web Application.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44C5-9CF0-4657-A9B5-50C397F3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3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768"/>
            <a:ext cx="10515600" cy="897145"/>
          </a:xfrm>
        </p:spPr>
        <p:txBody>
          <a:bodyPr/>
          <a:lstStyle/>
          <a:p>
            <a:r>
              <a:rPr lang="en-US" dirty="0"/>
              <a:t>System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259" y="1086679"/>
            <a:ext cx="10515600" cy="5621544"/>
          </a:xfrm>
        </p:spPr>
        <p:txBody>
          <a:bodyPr/>
          <a:lstStyle/>
          <a:p>
            <a:r>
              <a:rPr lang="en-US" dirty="0"/>
              <a:t>Functional Requirements (Use Case Diagram)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DE004E-448D-4B97-BC47-45E79BBD0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4930"/>
            <a:ext cx="9551504" cy="45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73342-A0FD-4106-A5A8-7ABA1803A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5" y="516835"/>
            <a:ext cx="10903226" cy="5660128"/>
          </a:xfrm>
        </p:spPr>
        <p:txBody>
          <a:bodyPr/>
          <a:lstStyle/>
          <a:p>
            <a:r>
              <a:rPr lang="en-US" dirty="0"/>
              <a:t>Data Modeling Technique(ER diagram)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D7F3A-D8FD-402A-8645-07DB587F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803BB-1728-4F29-A5B1-B3684F07FB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1179442"/>
            <a:ext cx="9700591" cy="54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9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0C6F-6CC6-4BB0-9BC9-EADDE6D7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399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BA76D-86BC-4AB9-B817-C9165CCB8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69" y="1073426"/>
            <a:ext cx="10959547" cy="5282924"/>
          </a:xfrm>
        </p:spPr>
        <p:txBody>
          <a:bodyPr/>
          <a:lstStyle/>
          <a:p>
            <a:r>
              <a:rPr lang="en-US" dirty="0"/>
              <a:t>  Activity Diagram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</a:t>
            </a:r>
            <a:r>
              <a:rPr lang="en-US" sz="2400" u="sng" dirty="0"/>
              <a:t>Form Registration Activity</a:t>
            </a:r>
          </a:p>
          <a:p>
            <a:pPr marL="0" indent="0">
              <a:buNone/>
            </a:pPr>
            <a:r>
              <a:rPr lang="en-US" dirty="0"/>
              <a:t>                                         </a:t>
            </a: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6F1B2-32EE-4A01-B306-AF69EC4F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730DE-546B-4756-B7B9-3743239343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98" y="2027583"/>
            <a:ext cx="8114204" cy="46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2766-A7B6-4553-818F-8F4A888DB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77875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E6B0-EEEB-4346-9650-F04721EA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134D-DA10-4212-BAC9-06C5839BEA2B}" type="slidenum">
              <a:rPr lang="en-US" smtClean="0"/>
              <a:t>9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0FA10F-0FEC-4B50-811B-13190247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5528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u="sng" dirty="0"/>
              <a:t>Form Renewal Activity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93F09A-9EA6-4506-AF4E-6EE3A7021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70" y="1643269"/>
            <a:ext cx="9289773" cy="52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331</Words>
  <Application>Microsoft Office PowerPoint</Application>
  <PresentationFormat>Widescreen</PresentationFormat>
  <Paragraphs>124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Presentation Outline</vt:lpstr>
      <vt:lpstr>About Project  </vt:lpstr>
      <vt:lpstr>PowerPoint Presentation</vt:lpstr>
      <vt:lpstr>PowerPoint Presentation</vt:lpstr>
      <vt:lpstr>System Analysis</vt:lpstr>
      <vt:lpstr>PowerPoint Presentation</vt:lpstr>
      <vt:lpstr>System Design</vt:lpstr>
      <vt:lpstr>System Design</vt:lpstr>
      <vt:lpstr> System Design</vt:lpstr>
      <vt:lpstr>System Design</vt:lpstr>
      <vt:lpstr>System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Conclusion </vt:lpstr>
      <vt:lpstr>                    Conclusion</vt:lpstr>
      <vt:lpstr>Appendix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kf</dc:creator>
  <cp:lastModifiedBy>admin</cp:lastModifiedBy>
  <cp:revision>126</cp:revision>
  <dcterms:created xsi:type="dcterms:W3CDTF">2018-02-27T04:16:48Z</dcterms:created>
  <dcterms:modified xsi:type="dcterms:W3CDTF">2020-02-26T02:57:32Z</dcterms:modified>
</cp:coreProperties>
</file>